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21" r:id="rId2"/>
    <p:sldId id="257" r:id="rId3"/>
    <p:sldId id="484" r:id="rId4"/>
    <p:sldId id="491" r:id="rId5"/>
    <p:sldId id="492" r:id="rId6"/>
    <p:sldId id="493" r:id="rId7"/>
    <p:sldId id="494" r:id="rId8"/>
    <p:sldId id="495" r:id="rId9"/>
    <p:sldId id="496" r:id="rId10"/>
    <p:sldId id="509" r:id="rId11"/>
    <p:sldId id="497" r:id="rId12"/>
    <p:sldId id="498" r:id="rId13"/>
    <p:sldId id="499" r:id="rId14"/>
    <p:sldId id="500" r:id="rId15"/>
    <p:sldId id="501" r:id="rId16"/>
    <p:sldId id="510" r:id="rId17"/>
    <p:sldId id="502" r:id="rId18"/>
    <p:sldId id="503" r:id="rId19"/>
    <p:sldId id="504" r:id="rId20"/>
    <p:sldId id="505" r:id="rId21"/>
    <p:sldId id="506" r:id="rId22"/>
    <p:sldId id="507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0" r:id="rId33"/>
    <p:sldId id="481" r:id="rId34"/>
    <p:sldId id="420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EC104-039D-4D3B-9F0B-711435A3A496}" type="datetimeFigureOut">
              <a:rPr lang="pt-BR" smtClean="0"/>
              <a:pPr/>
              <a:t>16/05/2016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0FFAE-0031-4AD0-BFFE-F029804EE3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9192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4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arra_slide_estac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9" descr="Estacio_de_Sa_transp_cor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632075"/>
            <a:ext cx="41036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pt-BR" smtClean="0">
                <a:solidFill>
                  <a:srgbClr val="000000"/>
                </a:solidFill>
              </a:rPr>
              <a:t>Prof. Msc. Roberson Baggio</a:t>
            </a:r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7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628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931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038600" cy="21367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89388"/>
            <a:ext cx="4038600" cy="21367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4382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057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113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128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589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8506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449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9053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892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8751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433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233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footer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3" y="6553200"/>
            <a:ext cx="7253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DDDDDD"/>
                </a:solidFill>
                <a:latin typeface="Arial" charset="0"/>
              </a:defRPr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  <p:pic>
        <p:nvPicPr>
          <p:cNvPr id="2" name="Imagem 6" descr="barra_slide_estacio.pn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m 7" descr="Estacio_de_Sa_transp_corte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3588" y="4471988"/>
            <a:ext cx="19589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44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•"/>
        <a:defRPr sz="2400">
          <a:solidFill>
            <a:srgbClr val="2B447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–"/>
        <a:defRPr sz="2200">
          <a:solidFill>
            <a:srgbClr val="2B4475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•"/>
        <a:defRPr sz="2000">
          <a:solidFill>
            <a:srgbClr val="2B4475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–"/>
        <a:defRPr sz="2000">
          <a:solidFill>
            <a:srgbClr val="2B4475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80602" y="4221163"/>
            <a:ext cx="8351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GST1141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ROTINAS DE ADMINISTRAÇÃO DE PESSOAL FOLHA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1438" y="6197600"/>
            <a:ext cx="903763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32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32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32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301208"/>
            <a:ext cx="7847841" cy="113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8464">
            <a:off x="5321852" y="2160634"/>
            <a:ext cx="363589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673224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8213">
            <a:off x="5670747" y="1995882"/>
            <a:ext cx="3105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59436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212976"/>
            <a:ext cx="594512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41168"/>
            <a:ext cx="65817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034" y="4365104"/>
            <a:ext cx="2190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8784976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8784976" cy="174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2190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41168"/>
            <a:ext cx="1857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274314"/>
            <a:ext cx="69127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1857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28801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87849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25144"/>
            <a:ext cx="878497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98" y="1196752"/>
            <a:ext cx="894739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060848"/>
            <a:ext cx="665592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373216"/>
            <a:ext cx="6552728" cy="10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068960"/>
            <a:ext cx="20882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8464">
            <a:off x="5321852" y="2160634"/>
            <a:ext cx="363589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74" y="1124745"/>
            <a:ext cx="6498650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429000"/>
            <a:ext cx="6480720" cy="307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Título 3"/>
          <p:cNvSpPr>
            <a:spLocks noGrp="1"/>
          </p:cNvSpPr>
          <p:nvPr>
            <p:ph type="title"/>
          </p:nvPr>
        </p:nvSpPr>
        <p:spPr>
          <a:xfrm>
            <a:off x="971600" y="80772"/>
            <a:ext cx="8085584" cy="792088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GST1141</a:t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Rotinas de Administração de Pessoal – folha.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243013"/>
            <a:ext cx="8820472" cy="521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8856984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24744"/>
            <a:ext cx="28438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5400600" cy="22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6624736" cy="256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222" y="3573016"/>
            <a:ext cx="3684282" cy="29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25997"/>
            <a:ext cx="5472608" cy="171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196752"/>
            <a:ext cx="90678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1866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301208"/>
            <a:ext cx="58293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71600" y="80772"/>
            <a:ext cx="8085584" cy="792088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GST1141</a:t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Rotinas de Administração de Pessoal – folha.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5733257"/>
            <a:ext cx="90364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</a:t>
            </a:r>
            <a:r>
              <a:rPr lang="pt-BR" sz="3400" b="1" i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Luiz Cláudio Brites Lobato</a:t>
            </a:r>
            <a:endParaRPr lang="pt-BR" sz="3400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496" y="12705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b="1" kern="0" dirty="0" smtClean="0">
                <a:solidFill>
                  <a:srgbClr val="004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SEGUNDA-FEIRA / 19:20 ÀS 22:50 HS.</a:t>
            </a:r>
          </a:p>
          <a:p>
            <a:pPr algn="ctr">
              <a:spcBef>
                <a:spcPts val="0"/>
              </a:spcBef>
              <a:defRPr/>
            </a:pPr>
            <a:r>
              <a:rPr lang="pt-BR" b="1" kern="0" dirty="0" smtClean="0">
                <a:solidFill>
                  <a:srgbClr val="004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Turma 3010 – Via Brasil</a:t>
            </a:r>
            <a:endParaRPr lang="pt-BR" b="1" kern="0" dirty="0">
              <a:solidFill>
                <a:srgbClr val="004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1043" y="1297204"/>
            <a:ext cx="1825453" cy="16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189562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http://www.cidadedeparanavai.com.br/img/layout/vale-transpor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003854"/>
            <a:ext cx="2448272" cy="2654666"/>
          </a:xfrm>
          <a:prstGeom prst="rect">
            <a:avLst/>
          </a:prstGeom>
          <a:noFill/>
        </p:spPr>
      </p:pic>
      <p:pic>
        <p:nvPicPr>
          <p:cNvPr id="27657" name="Picture 9" descr="http://blog.opovo.com.br/correiotrabalhista/wp-content/uploads/sites/18/2013/08/esocial-1374759873.png?c1c2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237670"/>
            <a:ext cx="4608512" cy="3558738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916832"/>
            <a:ext cx="2053580" cy="179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992664"/>
            <a:ext cx="1296144" cy="86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955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37717"/>
            <a:ext cx="9144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33709"/>
            <a:ext cx="1866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284984"/>
            <a:ext cx="91440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13176"/>
            <a:ext cx="9144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8464">
            <a:off x="5321852" y="1872602"/>
            <a:ext cx="363589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5"/>
            <a:ext cx="6477000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7380312" cy="308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268760"/>
            <a:ext cx="1944216" cy="24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88840"/>
            <a:ext cx="705678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7231" y="1268760"/>
            <a:ext cx="187243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21" y="2145748"/>
            <a:ext cx="7215583" cy="373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0535" y="1340769"/>
            <a:ext cx="200103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163316"/>
            <a:ext cx="6984776" cy="378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4902" y="1340768"/>
            <a:ext cx="20945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680997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340768"/>
            <a:ext cx="1959868" cy="260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189" y="2024063"/>
            <a:ext cx="6935099" cy="385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5" y="1124744"/>
            <a:ext cx="44879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09" y="1972642"/>
            <a:ext cx="8964488" cy="116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01" y="3501008"/>
            <a:ext cx="896049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0290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00808"/>
            <a:ext cx="763905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11288"/>
            <a:ext cx="1949971" cy="68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de seta reta 11"/>
          <p:cNvCxnSpPr/>
          <p:nvPr/>
        </p:nvCxnSpPr>
        <p:spPr>
          <a:xfrm flipH="1">
            <a:off x="4716016" y="1628800"/>
            <a:ext cx="129614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4067944" y="2420888"/>
            <a:ext cx="3816424" cy="7200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1"/>
            <a:ext cx="7128791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311552"/>
            <a:ext cx="6318774" cy="118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68" y="1412776"/>
            <a:ext cx="889248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96752"/>
            <a:ext cx="35718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ector de seta reta 7"/>
          <p:cNvCxnSpPr/>
          <p:nvPr/>
        </p:nvCxnSpPr>
        <p:spPr>
          <a:xfrm>
            <a:off x="7236296" y="1844824"/>
            <a:ext cx="0" cy="1368152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 flipV="1">
            <a:off x="4499992" y="2996952"/>
            <a:ext cx="2736304" cy="216024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88257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3"/>
          <p:cNvSpPr>
            <a:spLocks noGrp="1"/>
          </p:cNvSpPr>
          <p:nvPr>
            <p:ph type="title"/>
          </p:nvPr>
        </p:nvSpPr>
        <p:spPr>
          <a:xfrm>
            <a:off x="971600" y="80772"/>
            <a:ext cx="8085584" cy="792088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GST1141</a:t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Rotinas de Administração de Pessoal – folha. 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196752"/>
            <a:ext cx="872933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99" y="1196752"/>
            <a:ext cx="724591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196752"/>
            <a:ext cx="1652587" cy="130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86394" y="260648"/>
            <a:ext cx="465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Folha de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agamento Analítica: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6" y="1196752"/>
            <a:ext cx="90364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14" y="4838640"/>
            <a:ext cx="8928992" cy="168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1" y="5525909"/>
            <a:ext cx="936104" cy="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4624"/>
            <a:ext cx="1794484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25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Descontos na Folha de Pagamento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1124744"/>
            <a:ext cx="2052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DESCONTOS:</a:t>
            </a:r>
            <a:endParaRPr lang="pt-BR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62684" y="1412776"/>
            <a:ext cx="2437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TABELAS INSS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 IR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3744416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10237"/>
            <a:ext cx="3777035" cy="166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060848"/>
            <a:ext cx="44791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28708"/>
            <a:ext cx="1152128" cy="122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941168"/>
            <a:ext cx="1795462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7511" y="2116807"/>
            <a:ext cx="58388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79512" y="126876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Estou construindo mais slides para as próximas aulas.</a:t>
            </a:r>
          </a:p>
          <a:p>
            <a:pPr algn="just"/>
            <a:r>
              <a:rPr lang="pt-BR" sz="2400" b="1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 enquanto estamos em dia.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3591071" y="5867980"/>
            <a:ext cx="522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r>
              <a:rPr lang="pt-BR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pt-BR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</a:t>
            </a:r>
            <a:r>
              <a:rPr lang="pt-BR" b="1" i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Luiz Cláudio Brites Lobato</a:t>
            </a:r>
            <a:endParaRPr lang="pt-BR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971600" y="80772"/>
            <a:ext cx="8085584" cy="792088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GST1141</a:t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Rotinas de Administração de Pessoal – folha. 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17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84984"/>
            <a:ext cx="8964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49685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196752"/>
            <a:ext cx="33909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3"/>
            <a:ext cx="4392488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43924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25144"/>
            <a:ext cx="43924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96752"/>
            <a:ext cx="432048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284984"/>
            <a:ext cx="3312368" cy="283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1988840"/>
            <a:ext cx="873442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2" y="4293096"/>
            <a:ext cx="8680078" cy="206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24744"/>
            <a:ext cx="2828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852936"/>
            <a:ext cx="531933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365104"/>
            <a:ext cx="5328592" cy="191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268760"/>
            <a:ext cx="5328591" cy="159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5" y="1268760"/>
            <a:ext cx="352839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39331">
            <a:off x="5751110" y="3295290"/>
            <a:ext cx="2682269" cy="174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96752"/>
            <a:ext cx="896448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233389"/>
            <a:ext cx="6696744" cy="414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318" y="2420888"/>
            <a:ext cx="23220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9" y="6545630"/>
            <a:ext cx="3420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12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  <p:sp>
        <p:nvSpPr>
          <p:cNvPr id="20482" name="AutoShape 2" descr="data:image/jpeg;base64,/9j/4AAQSkZJRgABAQAAAQABAAD/2wCEAAkGBxQTEhUUEhQWFRUXGBkYFhgYFhUYGBkcIBwdFyAcGh8cHCggHxwlIB0cITIhJSkrLi4xGiAzODMsNygtLiwBCgoKDg0OGxAQGywkICQsNDQ0LCwsLCwsNDQsLCwsLy0sLCwsLCwsLDcsLCwsLCwsLCwsLCwsLCwsLCwsLCwsLP/AABEIAKEBOQMBEQACEQEDEQH/xAAcAAACAgMBAQAAAAAAAAAAAAAABwUGAwQIAgH/xABREAABAgMEBwQHAwkGAwYHAAABAgMABBEFEiExBgciQVFhgRMycZEUI0JSgqHBM3KxNDVTYnOSstHSF4OTs8LwFXSjCBZDVJThJCVjorTD4v/EABsBAAIDAQEBAAAAAAAAAAAAAAAFAwQGAgEH/8QAQhEAAQMCBAMDCQUGBgMBAQAAAQACAwQRBRIhMRNBcQYyURQiYYGRscHR4TM0QqHwI0NScoLCFRY1U2KykqLxcyT/2gAMAwEAAhEDEQA/AF7AvUQIRAhECFG2w6pNy6ojvZEjhwjwlFkaPyb01MIZQte0do3lbKRmrPh9IrVNSKeIyO5KSKLiPDQn7LMJbQlCRRKQEjfgMI+fyVMr3Fxcbn0rRNjY0WAVQ1naQejy/ZINHXqjDNKPaPich4nhDnBKd80vFcTZvp5qlXSNYzKBqUoBNufpF/vq/nGuuUmsEzNU9muG9NOrWRihoFSiP1lYn4R8UZzHa4tAgYddz8AmeH04P7QjomSXTxPmYzIlk/iPtTTK3wSN070mVMzSuzWoNN1Qi6oi9Q4qwO85cgI3OG0xggGY+cdTf3JDVS8STTYKDlph9a0oQ46VKISkBa8ScBvi+54a0udsFXDcxsE+bCkzLS7bV9SikbSipRvKOJOJ4/KkYKrrJJ5nPuQOXTktBDC2NgbZaWl+kRlJZbl43zstipxUf5Cp6RPh0MlTMGkmw1OvJR1MjY2E21SPXabxJJecJOJ21fzjcDTQJEr9q40VmnnETMwpxuWTtJLi1DtFbqJJqU765Gm+EOL4syFhhjN3nw5etWKeO7wSE1VugYIKj+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+XVdwRcR4anm2ygAAJTQCgFBlGDdI9xuSU/DWjkqPrUtpLbSZZsJC3MVkAVSgHL4j8gYe4HSuc8zPJsNuqoV8oDcg5pVxqUpTV1T6P3W1TTidpzZbBGSAcVfEfkOcZbHa05hAw7anr4JtQQacQ89kwHEIAJUEgAVJIFAIzwdI42BKYkNAukLpdbXpUytxODY2WwBTZG/wATnG+oabyeEMO/Pqs/US8R5I2UbZsit91DTeKlqCR9SeQFT0ixLK2Jhe7YKNjS9waOa6Asmx2mGUNJSkhCQKkCpO8nmTUx8+qKp80pkJ3WhjiaxoaoXT+10SkqboSHXKob2RUcVZeyPmRF/CaZ1RPdxOVup+SgrJRGzTcpIgxtkjVik/s0fdEdrxZoEIgQiBCIEIgQiBCIEIgQiBCirc9j4vpHhQmbqssDsWDMLHrHgCnilvd+93vC7GOxys4knBbs3fr9E5oIcrc53Kuky+ltClrISlIKlE5AAVJhHGx0jgxu5V9zg0XK5+0lthU3MLeVUAmiB7qB3R9TzJj6FSUzaeERjlv1WcmlMjy4rFYdlqmX22UZrNCfdTmpXQVjqonbBE6R3JeRRmRwaOa6DkZRLTaG0CiUJCUjkI+ezSuleXu3K0bGhjQ0Kray7f8ARpbs0Gjr1UimaU+0rlwHjyhtgtHxpuI4ea338lUrZsjMo3KS0bNI0xdVFgVUZtYwTVLXM5KV0y6mM9jtZlaIG7nfp4JlQQ68Q+pMhaozACZEpL6fW56VM3UGrbWwintKrtKHicB4Rt8LpPJ4PO3OpSWqm4j9NgrnotoU1Iy/p1pIvuG72Evh31d0KBwK1HccE4k1OSitxOSrm8lpDYfif6OdvR71w1lhcq6omXHAC6Re3hPdTyTyGVeUIXtY0nJt+fUpvE3K2yj9KraEnLLdPe7rY4rOXQZnkDFigpDUzhnLc9ETzcNhKQjrhUoqUSVKJJJzJOJMb0AAWCREk6lWzVpo96VMhax6pkhav1leynzFTyFN8KsYrfJ4LDvO0HxKs0kPEfc7BO1QjDAp3dKbWxb19wSiDsoop3mrcnoMfE8o1+BUeRnHduduiVVs1zkHJe9XmlLTiP8AhtpAOSy9lpS//DVuTezA4H2Tyy9xWgkY7yuk0eNwOY6ePvVRjh3XbK6WVoWmzb4QorDisFqAvBI7qDTeMcd/LKEdRiprrXFrcvT4pjSMawHxWzOzyWW1uuGiUAk/y8TlEMUDpXhjdyrbpA0ElIi17RXMPLeX3lmtOAyAHgMI3kELYYxG3YJFI8vcXFbeitimbmUMju95w8EDM/gPExFW1IpoTIfV1XUERleGroBhkISEpFEpACQNwGAEfPnvL3FztytE0ACwVG1q2/2TIlkHbeG3Tc3v/ey8Kw9wKjzycZ2zduv0VCvmytyDcpRRrknTS1TaP3Uqm3BiqqGq7k+0rqcByB4xl8erNRTt6n4BNcPh/eH1JjKNBU4AZxmgCTYJmUhtNre9MmlLB9WjYaH6o9r4jj4U4RvsOpBSwBnM6nqs9UzcWS/LkoeSlFuuIabFVrUEpHM8eW+Lkj2xtL3bBQtaXEAbq0z0kGXFNA1DZuVO+mFY8ppeLE2TxF17KzI8t8FgidcIgQiBCIEIgQiBCIEIgQiBC2rFsL0yaaQR6tN5bp/VF3DqcPOF+JVYpoC/mdB1Vimh4r7ck5UpAAAwAwA4R8/JJNytCBZLrWzb91AlEHFdFO8k5hPU4+A5xpcBo7k1Dug+JSzEJrDhj1pWRqEqTd1VWB2TJmVjbdGxyb//AKOPgBGSx2szv4Ddm79fom9BDlbnPNXl1wJSVKNEpBJPADEmELGl7g0blMHOAFykBpVbRm5lbx7vdbHBAy88T4kx9AoqYU0IjHr6rOzymV5ctWxrNXMvNst95agK+6N6jyAxiWeZsMbpHbBcRsL3BoT+lZNDDSGmxRCEhI6bzzOcfP5ZnTyGR25T5rQxoaOSqmsC3vR5cpQfWO1SnkPaV5YeJEN8Jo+NLnds39BVaqbI2w3K1dSmhwcPpzwqlCilhJyKhgVnwyHOp3RN2jxQxN8mjOp3Po8PX7kvhZfUqx248Zq0FE17GU9W2NynSKrX8IIR41hfTtFNRho70mp6ch8VahbmfmOwUnLJii9XgUoNZFv+kzJbQfVMkpHBSslK+g8OcbLCKPyeHM7vO1+QSqqlzvsNgqo02VEJSCVKICQMyTgAOsNCQBcqsuhtELBEnKoawv8AecI3rOfQZDwj57iVYaqcv5bDonkEfDZZetK7YTJyy3lUqBRAPtLOQ+vgDHOH0pqpxGNufRE0ojYXLnh95S1KWs1UolSjxJNSY+iNaGgNGwSMm5uVPaD2J6TMArFWm6KXwJ9lPU58hFDEqrgQ6d46D5qanjzv12C6Lsh4PsXVYkbKvof98I+c1DTFLmCuOGV1wkzrenltuCTFaABxZ94HugcsCTzpwjaYBE18flHM6D0eKhqps1mhLiNEqadWrDR/0eW7RYo69RR4pR7Kfr15Ri8brONNw291vv5pzRRZGZjuVa52ZS02pxw0QgFSjyEKIY3SvDG7lXHPDRcrnq3LUXNPuPLzWcB7qRgEjwEfRKeBsEQjbsFnZZDI8uKyaN2OqbmG2U1oTVZHsoHeP08SI5q6gU8LpDy9/JewxGR4aF0DLMJbQlCAAlICUgZADACPnskjpHF7tytG1oaLBU3WlpB2DAYbNHHq1ocUo3nrl5w7wOi4knGcNG+9Ua6fK3INyk7GwSZM7VJYFAqbWM6oa8MlK89noYzOPVm1O3qfgE0w+H94fUovSP8AKn/2ivxh7h33WP8AlCoVP2ruqjouKFECEQIRAhECEQIRAhECEQIV31Z5zH93/rjMdpNov6v7U0wz8Xq+Kt1rWiiXZW84dlAJPPgBzJwjOU1O6eURt5plJII2lxXPVpTy33VvOGq1m8eXADkBQDwj6HFE2JgY3YLOPeXuLjzUlofYRnJlDfsDadOOCBu8Tl1itX1YpoC/ny6qSnh4rw3kn62gAAAUAFABuEYBzi43K0IAAsEv9bVv3G0yrZ2nNp3iEDIfEfknnGhwGjzOM7tht18Utr57DhjmlPGqSpNzVNo92bRmnBtOijdcwjj8R+QEZPH63M8QN2G/X6JpRQ2Gc81b7QeCQSTQAVJ4CE0LC4gBWnutqkjas25aM8lLdfWLS0yDXAE0BP8AEY3METKKmu7kLlJZXmR66VsyRRKSyGmxsMt0HOgxJ8Tj1j5pPM6qqDI78RVlosLKjy6QMt5KjzKiVE9SSYdyOLjc/qytNAaLKO02t70WVNw0ddqhviOKug+ZEWsLo/KJ7u7rdT8AuJ5cjNNyksBGzSpMXVDo72jpm3BsNbLdfaWRifBI+Z5RnsfreFFwW7u36fVXaSK7sx5Jw0jGJndI/WppD6RM9kg1aYqnkpz2j07vQ8Y3eCUXk8Gdw853u5JTVS53WGwVKQkkgAVJNABvJwpDgmwuVWTq0bsX0SWS2aXztOEb1Hd4DLpGLrqrymYuGw0CaQs4bLKz6LTIS9dJ74IHMja/AGFdbGXRZhyRJsoTXho+HZVM0gesYO0d5bUaHyVQ/vRf7M1uSYwOOjtuo+ipzNuLpT6EWL6TMpvD1bdFr58E9T8gY1eI1Xk8JI3Og+a5p487/QnxLGMC/dO2lLbW9pB3ZNs8FvfilH+r92NPgFFYGocN9B8T8Evrpr/sx60sY0yWpzasNHuwl+2WPWPAH7qM0jrmenCMbjlbxZeE3ZvvTqhhyNzHcq2zcwlpCnFmiUAqUeAGMJ4o3SvDG7lXXODRcrn7SG11TUw48rC8dke6kYAf73kx9CpadtPEI28ves7NIZHlxXzR+yFTUwhlGF47R91IzPl9IKmobTxGR3JEUZkeGhdBScslpCG0CiUJCUjgAKR89lldK8vduVomNDWho5JTaR/lT/7RX4x9Bw77rH/KFnqn7V3VR0XFCiBCIEIgQiBCIEIgQiBCIEK76s85j+7/ANcZftJ+6/q/tTTDPxer4qA1sW/2jglUHZbN5ym9dME/CD5nlE2BUXDj4zt3bdPquK+fM7hjkl8Yfpcnhq60f9FlQpYo67Ra+IHsp6D5kxiMYrePNlb3W6fMp7Rw8NlzuVYrTnkMMrecNEISVHnwA5k0A8YW08Lp5Wxt3KsSSBjS4rni1rRXMPLec7y1E+A3AcgKCPokMLYYxG3YLOveXuLit/RGwjOTSGck95w8EDPqcB1iCuqhSwmQ78uq6hjMjw1dBpaCEBKRRKQAAMgBgAI+eOeXuLnblPdALBLXWrblxsS6DtuYrpuRXL4jh4AxpsCpMzuM7YbdUurJbDKFG6jrN7S0C6cmG1KH3lbA+RVFvtJPw6PKPxG3xVOEXcnlbi6S7p/VP8owVKLzN6q2N0vkTAGJNAM40OQnQKXMlLpZbRmphS/YTsNj9Ub/ABJx8uEa+hpRTwhnPc9Uvlkzuuo6QlFPOIaQNpagkdd55DPpFiSRsbC92wXAFzYJ+WO0iWYbZb7qBSu8neo8yamMDUvdUSmR3NNGWY3KFFab6UejSyrh9a5VDfInNXQfOkW8Lw/jzAu7rdT8lxNNlb1SRrG2SxXjVbYgdeVMLGwzgjgXCP8ASMeohJjVXwouE3d3uVqmZd2Y8kxpx6M1G1XSVVrBtztbclWknYbLoPNfZLB8svOHFRScLC5Xncgey4VJ8maQBOO1JIPMuNKycQpB+IEfWMXTSmKZsg5EFSkXFkpdEbJ9FaCD9oTVz73DwGUa3EanyiTMNuSkgZkarLaVrplZdb68kjAe8rIJHiYWwUrqiYRjn7lYdKGNLikHOzSnXFuOGq1qKlHmTXyjfMY2NoY3YJM5xcblTmgmj/pk0lKh6pG274DJPxHDwrFLEqzyWAuHeOg/XoU1NFxH25J9XYwF7m5T4JZ63LfoEyaDiqi3fD2U9cz4DjGowCj3qHdB8SltfP8Aux60ro06VpwarLA7FgzCxRx7u1zS3u/ez8KRkMcrOJJwW7N36pzQQZWZzuVdZh9KEqWshKUgqUTkAMSYRxsc9wa0alX3ODRcpMzs6H3FvAUDiisA5gHEV5x9IpouFC2PwACzUr87y7xWGJlwiBCIEIgQiBCIEIgQiBCIEKf0etsSkvNunvUbS2OKz2lP59IS4pSGpmhZy84np5qu0svCY93T4pdOuFSipRqpRKlHiSak+cNgABYclTJvqVatW+j/AKTMhaxVpmilcFK9lP1PhzhXi9Z5PBYd52g+JVujh4j7nYJ3iMKnaVOtvSC8tMo2dlFFO03q9lPQYkcSOEa3AaPIwzu3O3TxSmumucg5JcxoUvTz1ZaO+iyt9Yo69RauKU+ynyx8VRh8brePNkafNb7+ZTekiyMudyrNa04hllbrholCSo9Nw5nKFdNC6aURt3JU8jw1pJXONs2kuYeW8vvLNacBkEjkBhH0inhbDGI27BInvLnZimx/2fGhdnFUxvNCu+lFmkZTtY4/sm9fgpoOabE6zfbWn3kqHmKRkYXZXh3gVYXP2m9rFtHYpNFrqFckjA+Zw6GPoWGUwc7inYbKCZ+lgqGIeqsmJq0sUgGYKSVK2WhSppvPXLpzjPYzVDSEHqrUDbecUwm7GmFZNkfeIT+JjOmphbu5T5lStKtXtpzLxWG0FCRdbT2qa044mlT/ACh7Q4xh8EYbm1O+hVaRr3G6p8zoTPtlIclXUhRCb128kE8SmoA8YcMxOkeCWyA29KhyO8E07JlUy7CGUZJFCeJzJ6nGMnUymeUyO5pgwBrbBQOmFs9gyog7atlHjx6DHyi/h1LxZBfYbqOWTKFGajZAuWiXSKhlpaq8FKogdSCryMW+0s3Dost+8QPiq0I85dAx87VtLm1U0mXQPfPzxjSwm8LT6FI0paax7d7Z0MINW2u9TIuZH90YdTGnwik4UZkdu73KpUyZnZRsFTxDdVk/dA9HvQ5RKVD1q9t37xyT8Iw84wOLVvlM5y90aD5p3SxcNmu6k7etREqw48vJAqBxOQSPE0EVaSndUTNjbzU0kgjaXFc7T84t5xbrhqtaipR8foMo+iRxtjYGN2CQOcXEkqX0IsEzk0lBHq0bbp/VHs+Kjh4V4RUxGrFNAX8zoOqmpoeK+3JPkCmAwAyEYEkk3K0A0S51s2/dSmUQcVUU7TcncnqcfAc40uA0dyah3QfNLcQm04Y9aqEl9mj7ojVpSs0CEQIRAhECEQIRAhECEQIRAhRduHuDdiaeX8z5xyUKMbQVEJSKkkAAbycAI5JAFyvRrougNELDEnLIawv95wjes59BkOQj5/iNWamcv5bDotBTxcJgas2lFtJk5Zx40JAoge8s4JHhXE8gY5oKQ1M4j5c+i8nlEbC5c9vvKWpS1m8pRKlE5knEmPoLWhoDRsEhJJNyrRq30e9LmgVD1TNFr4E12U9SK+CTxhZi1b5NAbd52g+JU9NFxH67BPkRgSbpwlRri0jvKTJtnBNFvU45pT073URrez1Dlaah252+aW1ktzkCV5jThUE9tRsj2Uu9e77hQsjgKED/AHzjC9p5eJI22wuFahbYJnRlVMucdcFiLl59bhxbf22zu3Xk+IOPgoR9LwGqZPSNaN26H4FU5QQ5WHQPVN2yETE6v1awFIaQcVAioK1DIck48xlC/FO0QgcYoB5w3J2HQLpkV9SnJISDbKEoaQlCUgJAA3DAcz1jFTVEkzi6Q3JVkC2i2IiXqI8QiPboWhaNjtOjaFD7ycD/AO/WLENXJHtqPShIDWxZL0vNJDpSptSfUkHMDvVGYNemWMfQsDqIpqe7N76qpNfNqmdqY0d9Gku2UPWTNFnkgVuDqCVfFGY7SV3GqOE3Znv5/JSwtsLpgxm1Mk/p7bgl1TC0kFZWUt/eyr4DONnhdIZgxp2AuVw+TK1J0qJxJqTmTmY2HoVJXnVVo76RMds4KtMUIrkpzMDp3vKEmN1vAhyN7zvdzVukizOudgnWRGHTcJN629Ie1eEqg7DJqvm5TL4QaeJPCNpgNFwouM7d23T6pXWS5nZBsEv4fqkntq/0e9ElReFHXKLc4jgnoPmTGFxet8ons3ut0HzTykh4bPSVMWzaKJZlbzndQK8ydwHMmgilSwOnlEbeasSSCNhcVz1aU8t91brhqpaio8uQ5AYDwj6HFG2JgY3YLOvcXuLjzU1JfZo+6InC4WaBCIEIgQiBCIEIgQiBCIEIgQoq3PY+L6Ry5CteqewO0dM0sbDRo3wK95+EfM8oQY7WcOPgt3dv0TChhzOznkm6IxybpLa0NIPSJnskH1TFU54KX7R6d0deMbfBaPgQZ3d52vq5JJWTZ32GwVOQgkgJBJJoAMyTgAOcN7galVF0HoXYIkpVDftnadPFR3eAy6R8+xOsNVOXchoE6gi4bLc1n0ltxMpLreVjdFEj3lHADz+scUNGamYRj19ETSZG3XO83MqcWpxZqpaipR4kmpj6GxgY0NbsElJJNypDRqzu2eF4bCNpfPgOp/AxBWTcKPTc7LqNuYpwav7RAmygn7RBA8RRX4Axj8VgLqfN4FWgdUzoyq7UFplo23PyymHMD3m10xQsZHw3HkYYYbiD6KcSN25jxC4ezMLJe6A2s/ZajJz9Qi8btcQ2DheSd7ZxOH41jSYtTRYg0T0+9vb6D6VFGS3Qq5Wzp/LMpUUHtSkEkpwQKfrb+lYSU+CzyuAdpf2qUvASdtzWlPvrJQ72CKm6lsAGnNRqSY2dNgNHC2xbmPiVVdK4rVszTG0nHUoE49icdqtBvOIiWbDqJjC4xt9iA5xO6Z0lp28il+64OYuq8x/KMtLhML+7orAcpK1dZ8oywpeJepsskbSj45XecV6fs/PLKG/h5u/XNDpQAl/ofozM2zNGdnq9hervAXQ4Ntjc2MifHEmpGhxCvgwun8np+97vSfT+tlCxpeblPdCQAABQDAAZCMA5xcblWljm5gNoUtWCUgqPgBWOoozI8MHMoK5X0mtczLxUTVIJpzJNSep/CPq1HTCCMNVN7sxUbLMqWpKECqlEJSOJOEWHODQXO2C4AvoF0HorZyZSXbZTTAVWfeUcVHz+QEfPsQndUzGQ+ronELQxtkaY6QiTlVuinaHZaB3rOXiB3j4QYbRGpnDTsNT0/Wi6ml4bL81z4tZUSpRJJJJJzJOJJj6DYAWCTK46sNH/AEmZ7VYq0xRR4KX7Kene6DjCjGa3yeDK3vO09XNWqSHO+52CdZjDp2Eo9bVv33RKoOw3tOU3r3D4R8zyjY4FR8OPjOGrtun1SmumzOyDYJemH6XqzNMqQkIWClSQAQcwaZGPWODmgjZekEGxXuOl4iBCIEIgQiBCIEIgQiBCIELTm5Jb7rLTYqpaikfLHwAx6RFNI2Jhe7YLpjC9waOaeFiWaiWYbZR3UJpXicyo8yanrHzqqqHVErpHc1oooxGwNCitPrf9ElVFJo65sNcic1fCMfGkXMJovKZxm7rdT8lXq5uGzTcpERukkV91UaPdq+ZlwerZOxX2nNx+EY+NIR47W8KLgtPnO931VykizOzHYJuOuxjmtTElJfWdpB27/YoNW2cDwU5vPTLxvRtsGouDDnd3ne79apVVS5nWGwVUs6z3X3A0y2pxaskpFT4ngOZwhrLKyJueQgDxKrAEp16J6sltspS+4EE7SwjaVXhU4CmW+MVX48x8hMYvba+ytsZYWVzszRKVYKVJbqtJqFqJKq8eHkISzYnUSgtJsDyC7yhTkLl0iBCjrbsNiaRdeRep3VDBSfA/TKLdLWy0xvGfVyXJaClTp1q7mkNn0T17daqTgHQBiBTJXTHlGtwvGqd7/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/IvqecKXkJHq1IBwrmVJOKTTDCoxOMNZ8chq4sjLgncH9aoiiyuuVaZd+FD2K6HJS6wNIPSpi6k1aaqlHAn2leeA5DnGvwuj8mh17ztT8Al88md3oVbYaUtSUIFVKISkcSTQCGLnBoJOwUIF9Auh9FbETJyyGRiRtLV7yzmfoOQEfPMQqzVTl/Ll0T2CPhsDVj0utxMnLLdOKu62n3lnLoMzyEe4dRmqnDOW56InlEbMy58dcKlFSjVSiSonMkmpPnH0IAAWGwSI66lWnVxo/6VM31irTNFK4KV7KfPEjgOcK8WrPJ4LN7ztB8SrVHDxH3OwW9pF+VP8A7RX4xcw/7rH/AChRVH2ruqjouKFECEQIRAhECEQIRAhECEQIWs/a7sq4h1khK6LTUpCsDdyrEM9OydmSQXC7jkdGczVKyulVsOJC20OrQa0UmWvJNDQ0IRQ4gjpCx2G4cw2dYH0u+qn8snPNRFqm0Z1QcdZfcu1QLrC6ChoobKaVrgfCLcDKSlGRhAvruoZJJJDdygC2sLuFJv1u3aG9erSlM61wpFwZSL8lErXK21akmwEhpxllG9UuQAScypScyTvhbJSUNTJmcQ5x/wCX1U7Z5GNsNlt2fpBbEyklhDjicReQwCP3gmlYhkosNgPn2HU/VdeUSlVO1bKmWD/8Qy60TkXEKTe3mhIxhpFPDKP2bgehVcgjdSui+lc5Leqk7oUs+yylbizwrQqPhFasoKeo86fUD02C9a4jZWCb09ttpN90ONpyvLlglPmUUigzB8LebNAJ9DvquzI9Y5LWHbL1exKnbtK3JdK6VyrdSaR6/BcMj77QOpt8UCR5Xic1lWu0q66stqpW6thKTTjQprSOmYHhzxdrQR6CfmjivWWS1g208CWb7gBoSiXCwDwNE5xy/BcMZo8AdXW+KBI8rBNazbWbUUOOXFjNKmUJUKioqCmowNY6bgWHOF2suOp+a84r1tr05t0JKyl0IAvFRlaJCaVrW5SlMaxGMIwsnKAL+Gb6r3iPQ5pbbixtMuqG6snUfNuOm4dhrDoQP6/qjO9RjekNqy1VltbYpSq5agA+JFBE7qKhm0uD0d9V5meFvSOsK2XgexKnAnPs5dK6cK3U4RDJg2Gs74A6u+q9Ej1snTO3/wBG9/6Q/wBER/4VhP8Ax/8AL6ozyLQXrNtYLuFyi6gXSygKqchS7WsSjAsOIzBmnU/NecV63H9ObdQm8tLqUilSqVoMTQYlG8kDrEbcHwpxs0An+b6r3iPXv/vlb/6N7/0h/ojn/CsJ/wCP/l9UcSRa05rDtlrF0qb+/LpT+KYkZguGP7rQejvqjiPC1P7VrT/Tp/wm/wCUSf4BQfwfmV5xXL4/bFrugq7J6ixWqZYgEEZghFMsaiO20lAwgXFx4u+q64kllT5ZlbightKlqOSUpKlHfgBiYaOLWi7tAoQpqzLNtBh1Lrcq+FprdJl3DTClaFNKxVlkpZWFjnix/wCQ+a7aXNNwpWa08tRo0dUWzwWylJ+aYpswigfq1oPQqfyuYc1o2nO2jaCUKW288hJVdKGVFNcjilNCcIsww0lGSGkNJ8T81HJLJJ3lHf8Ad6d/8rMf4Dv9MT+U0/8AG32hR2K35O356QT2IBYrt3VshKjXCu0mpyp0iCWjpas53edy0PyUsdRJELN0W0JpTvrFmq17SjSlScTFyONsbAxuwUTnFxLjzX2O14iBCIEIgQiBCIEIgQiBCIEKH0g9j4vpAvE/9UH5olf73/Ocj5t2j/1B/Qe4K5D3Fv6C/k7n/NTf+e5EOM/bt/kb/wBQvY9lQNaGivZz8tOtJ2HX2kvUyC7worleA8xzjQ4DiPFpn07zq0G3T6KGVlnXCYenMkh+V7Fw0Q49LJVuqC+2COuXWM5hMjoqkvbuGuP/AKlTSC7Vlt+YdlpaslLB5SLqUtJIQAnl4cBEdIyOqqP/AOmTLfnvqvXEtGgVNtTWDIvS3YWlLvMqcSQtpbSjdOVUk0ywIIxEO4MFqoZxLSPa4Dnf8iojI0izgqhqMsUOTrj52ksJ2SRmpdUg8jdCvOG3aaqMdKI+b/cN1xC27rpvaXWYmdkphhJBJSoJ5OJ2kg/EBGQw6Z1JVRyO0HwKsPGZpCXf/Z7FBOA4Ytf/ALI0Xa3VsXr+Chg5qua9vzkP2Df8S4YdmfuP9R+C5m7yt/8A2fvyWY/bD+AQn7WfbR9D713BsUvdb/53mv7r/JbjRYD/AKfH0PvKil75Txt38zv/APIr/wAkxiKX/VG//p/crLu56lJTU92Emp66V9mzfujAquovUHjSKwg49Zwr2zOtf1r29m3URoNpj/xFLp9HcZ7O6Ns1Sq9XI0GIpiOYi1ieF+QZSJA6/hodF4x+bkseiMi0zPWkhigSVMKUlNAEqKFEgAZcesSYnLJLR07pN/O94XjAA42WlpVrOZkZoyzjLiykJJUkp9oA4A+MS0PZ+SqpxM14F76dF46UNNlJ6f2c05LocWE32npdTayBUEvISQDniDSnhEGDzSR1BjB0IcCOWx1XsgBF171j/m9377H+e3HGCffW9Hf9SvZO6pXSC1kyks5MLSVJbTeITSpxAwrhvilS0xqagQtNiSunOsLqI0S0vlrUbcS2hWzQONupScFVpvIUDQxdr8NqMNc1xdvsR6Fy14elHpRoMlFtNSrIo0+UuJGOwgk3x4C6roRGvosVL8ONQ/dtwevL3hV3R2fYJ/oUlN1sUGzsp/VFBhyFQOsfPnB7rynx39O6t6bJE2HYvoekqGQKIDjim+FxTa1JHQGnSN9U1XlODOl5luvUEXVUNtJZNvTTStuzmUvOoWtKnA2Ai7WpSpVcSMNkxjcNw19dIY2ECwvr7FYe/KLrzZ07KWvJk3O0ZXVKkrACkqHnRQqCCDwjuaOpwupAvYjW42IXgLXhYdXdkmUlVS5NezedSDxTeqk+NCIkxqoFRO2UfiaERiwsom0dY62nXGxZs2u4tSLyUm6q6SLw2cjSsW4cBZJG1/HaLgG3X1rky2OyUes3SUT80lzsVsltsNqQ53qhSlcMO9lGuwih8jp8mYOub3CryOzG6wyP2aPuj8IaLlZ4EIgQiBCIEIgQiBCIEIgQiBCh9IPY+L6QLxP/AFQfmiV/vf8AOcj5t2i/1B/Qe4K5D3Fv6C/k7n/NTf8A+Q5EWM/bt/kb/wBQvY9lH6K203aDczLO0LjDy0EcUpcJbWOYoBXinnFivpn0MsdRHs4A+u2o9a5acwIK3NZMo69Z7jcuCXitns6KCTeDqFChJABwivgcjGVgdJ3bOv7CupAcuirSdNrQkWUrtSRJQCEl5pxsmu68gEjGmdQK+MNHYRQ1khFHNrvY/r5rjiOaPOCtsjMStqyYWW77LgIuuJooEGh8CDvB6wmkbUYZUZA6zh4HRSCzwtLVvo2JGVWjElbziqmlSkKKEeaEpPxRYxuu8qnaeQaPaRc/muY25QjQKzpxkTPpgTV19TyLq7wF/Ep5UIHnBjFRSzcPgHutsdLbbIjBF7rU0Jsf0a0LTSBRK1MvI4UX2h+Srw6RNilT5RQ07uYuD1Fl4xtnFUHXTYky9aAWzLvOp7FAvIaWsVqrCqQRWH3Zyohjo7PeAcx3IHgopgS5WnUZZ7zMtMJeacaJdBAcQpBIugVF4CsKu1EscksZY4HQ7EHn6FJACAUvdb9nO/8AFniG1EOhot0STf8AVoRs0z2gR0jQ4DNGcPZqNL39GpUUoOZOvSNsosmYSrApk3AfEMkfjGKo3B2JsI2MnxVh3c9S3p2dLEkp4Jvlti+E5XrqK0yOdOEQshE1bwybXda/rXpNm3Ve1f6cOWgtxK5RTAQkEKvFSTU0u4pFDv374YYvhLKJrXtkzXO36JXEcmbkt/RqxG5WcnQ0VXXQy6QpRUQpXag4nGmzXHjFevq31NLCX7i49ll01tnFatu6Z2fLzfYTCaPbG2WgoCoBG1n/ACiakwuumpuJE7zddL/BeOe0GxX3WPZrjjTK0OqSlp9hS2wBdcHaoFSc6prXOmGVaR7gc7I5XMc3VzTY8xodPWiQEi62tY/5vd++x/ntxBgn31vR3/Ur2Tur7rGYUuzJpKEqUotgBKQSTtJyAxMc4O4Nr2FxsL/NEndKo2oqwZhlcy68040lSUITfSUlRqSaA44YY84fdqKqF8bI2OBN76aqKBpBurymzw5axf3MSyWwf13FqUeoSB/iCEZmMeGiP+N5PqAHx9yltd91rzFnThtduYAT6KlksnborHbKrtPeujwTEkc9KMNdCT+0Jvt6vcvLOz35LV0nsb/5tZ02ke04yvD/AOmtSSf/ALh5RLh9VfDqiA+Fx7RdeOb54K0NeUk47JNJabW4oTCSQhKlGnZuCtAMsR5xL2XkYypeXkDzeenMInFws+pex3paQUH0KbU48pYSoEKCbqEioOIrdMcdpamOeqAjN8otp1RCCG6q2WJMpc7ZSSCO3Wmo4pCUH5gwrrYzGI2u3yj89V23VUi1daa2XnWhZzyw2tSLwUQFXSU1HqzgaVzh3B2dZJG1/GAuAbdfWozNY7JMaWzan5t19bSmu1WVhKq1HUgV8o2VFE2KBsTXXyi11Xcbm6kZH7NH3R+EWl4s8CEQIRAhECEQIRAhECEQIRAhQ+kHsfF9IF4mHoNrTlpKRZlnGXlKbv1Kbl03nFLFKqByUIy2Kdn5aupdM14ANt78hZTslDRZbOjmtuWl2lIUy+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/ZhwmD5nAt5gXXhm00Vd0Z1szbb4VOOKfZooKQltlKq0wIISnI84YVnZ2lkiLYWhrvHX5rhspB1VvGuiSvFXo8xeIAJ9XkCSPb5nzhSey9TkycRtr35qTjDey9/23Sn/l5j/pf1xH/lOf8A3G/mveOPBRNp65x27Lku0vswFpebcui9UpKSkpJopNFZ+95XYezAELo5XC5III5Lgza3CsTGuOzykFQeSr3ezBp1CqQtPZesBs1wt1K74zVStYWtP0tlUtKoU22rBa1EBakg1ugA4A78cRhxh1hPZ8UknGlN3Da2wUckubQKyS2uqUShKSxMYJA/8PcKe/C6XstO95cJBqfSuxMLbL69rulqbEs8TuqW0jzBMeDspMT50g/NHHHgoTRzW4lD0y9NtrUp0thCWrt1CEBVE7RBPerXmYvVvZziRRxQuADb78ybarls1iSVStPtIUT06uYaSpKSlAAXSuykDcSIdYZRupKZsLjci+yje7M66ZNo64pR1pSOwmATTc3mCFe/xEZ2Ds1NFNxM45+PNSmYEWWppVrZlpqWWyhl5KlKbIKuzpsuJcOSuCTEmH9nZaacSueCAD48wR8V4+UEWUr/AG2yn6CY/wCn/XFM9lJ734jfzXXHHgtO0td7dw+jyyyvcXFJCRzISST4VETQ9lDm/ayaeheGfwC09FdbDEuyQ+2+4+4tTjywG6KUaAU2hgEhKQOAixX9npKiQFjg1oAAGu3/ANXjJQBqqxNa1LSLilImLqColKC0yaJrUJrcrgMM4ZMwChDADHc23ufmuOK7xV8c10SSqVl5jAhQ+zwI+OETey9Qy+WRuunNS8YeCyf23Sn6CY/6f9ccf5Tn/wBxv5o448FC6R66StpSJNlTa1CnaOFJKeaUjCvMnpFyj7LtjeHTuzW5D4rl09xotfQPWgxJSiWHmnnFha1FSbhBvKve0oGsS4rgMlZPxWOAFgLa8l4yUNFlYv7bpT9BMf8AT/rhd/lSf/cH5qTjjwS71naYNWk6ytpC0BtBSb92pJNcKExosHw19DG5j3A3N9FDI/MVqSP2aPuj8IbrhZ4EIgQiBCIEIgQiBCIEIgQiBCibdFbnxfSPCULY0N0e9MmUtmvZp2nTjgkbq8ScPPhFHEKwU0Jfz5dVPTw8V9uXNNQaurP/AEKv8Rz+cZT/AB2s/iHsCa+Qw+CoWsayZOVUhmXbo4dpZvqVdTkBQnM59OcP8IqamoaZJTpsNEvq444yGt3VZsCSS7NS7SxVLjzSFUNDRSwk/IwzqZXRwve3cNJ9gVQDVNtzV1Jh96rRDYUEtpDizgBtKJrWpUSKcEjjGUOOVHCZZwzWuTYc+XsTCKlaRdy+uav7PSCpTZCQCSS4ugAx4xw3GqxxDWnU+gLs0sQ1SftMtKdWWU3Grx7MVJN3IE1xqc+sbCLOGAPN3c+qWusTovtlWYqYeQy2NpZp4DeTyAxjyadsMZkdsF41pcbBM93QKTSKXFEgZ31Y884y4xmpcb3HsV407ArPZGray3mkr7BVcletczGftdesLajHq+KQtzD2BR8Fq09LdU0sZVwyTZS+naRVa1XqZp2jSpGXOkTYf2jnM4FQRlPo29K5fCLaJU6NWEHCtTyTdSbt01Sb2+u/CNVWVZjADDqVFGy+6uGj2isiuYbQ60SlZu99YxIwyPGkJ6rEapsTnMOo9Cl4bVfv7KbM/QK/xXP6oQf5jr/4h7AuuC1H9lFmfoFf4rn9UH+ZK/8AiHsCOC1R2kOrezWJdxwMkEAXfWuZkhI9rnFmjx2ummDC4W6BeGJqXFrWPKMtKWWzhkL6sTuGcaSnqqiWQNv+S4cxoF1BaH6Nrn5lDCMAcXF7kIGZ8dwG8kRer61lJAZXeoeJ8FC1uY2T1/sosz9Ar/Fc/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+6kYqPl8yIvVVSKeJ0juXvXsUZe8NCbzerqQ/RK/wARf84x5xysvuPYmwoovBVHWLYcjJtoQy2Q+4ajbWbqAcSQTvyHXhDjCKurqnF0h80ejmqtXFFEAGjUpfXBD65S9WSS+zR90R2hZ4EIgQiBCIEIgQiBCIEIgQiBCirc9j4vpHhQm7q90f8ARZUFQo67RbnEe6noPmTGGxes8omyt7rdB8Sn1HDw2XO5U9atool2VvOGiUCp58AOZNB1hfTQOnlEbdyp5XhjS4rnm1J9b7zjzneWoqPLgByAoOkfQ4YmwxiNuwWde8vcXFTOr2zFP2hLhOAbcQ6s7glCgr5mg6xTxSdsNI8nmCB6xZdRML3WCfL+KlHmfxjAt2CdtHmhLzWxb3ZtCVQdt0XnKbkVy+IjyB4xo8Bo8zjO7YbdVRrJLDIEqI1aWps6p9HLjRm3BtOVS3XciuJ+I/IDjGTx6uzPFO06Dfr4epMaSKwzlW2eSACTgACSeAGMJ4ruIAU7tNVR9C9Ydy0VBxVJV4hArgEEVur5VNQfEcIf4jgofRjKPPbr18R8kvEt3+hPIGsYIixsVOqRpnoqVEvS6do4uIGFTmVDmd435w9w7ERbhynofguSPBLtq0SzMS+5RfaSAcxtpr8o0ggEkT77ZT7lG51k/I+eqdECFU9Zbt2Tw3uIH4n6Q3wVt6g9CuXbJHzMq/aEwJeWQXLudO6DkVKOQAy843cboqOEyym1/wBWVV13GwT00C0Obs5i6KKeXQuue8eA4JG7zjCYtij66S+zRsPj1ViNmUKftCbDTalq3ZDidwhbDEZXhoUiW1uWqGWnJhzE5095RwA8/lGnpaczSNibt8F05wY26SczMKcWpazVSiVKPMxtWsDGhrdglxN9VY9Xuj3pk2AoeqbotzgccE/EfkDC/FazyWAuHeOg+amp4uI+3JPh4RgATzTmyVutu3u7JoPBb34pT/q8o1mAUdgah3QfEpfWS/gCrOj0xcs60/1xKoHVxR/AGGtSzNVQHwzH8lSHdKvOrDR/sWO3WKOPUIrmlG4dcz0hBjdbxZeE3ZvvTSihytzHcq5uzCW0KWs0SkFSidwGMJGRukeGN3KvXDRcrn/SO2FTcwt5WF40QPdQO6PqeZMfQaWnbTxCNvL3rPyymR5cV4sKylzT6GUZqOJ91O9XQR1UztgiMjuS8ijMjw0KyWvLJafcbQKJQopSOAGAj2jkMkDHu3IBRM0Nkc0citSLKjRAhECEQIRAhECEQIRAhECFM6IWEJmaQtYq2xtqHFRpdHhgT8MKMZrPJ4LN3doPirlFDxJLnYJrxhk9So1sW/fcEqg7LdFO03q3J6DHxPKNdgVHkj47hqduiT182Z3DGwS8h+l6d+rrR/0WWClijrtFr4geynoPmYxOM1nHmyt7rf0SnVJBkZc7lWW159DLbjzholIKj/LxOXWFlPA6aRsbdypSQxlzyXPFr2kuZeW853lmtOA3JHIDCPokELYYxG3YJE95e4uK3tEbCM5MoZFblbzp4IGfU5DxiCuqxSwukO/LquoYzI8NXQzbSUpCUgJSkAJAyAGAAj5057nuLnblO8oAsEutbVudk0JZB23RVdDkjh8Rw8AY0mA0mdxmdsNuv0VCrksMo5pRkRrkuT01SaQvCVSibVVutGFGt4JGFFHemuXCnClMN2go4nT5oR53P9ePirkIdluUzUKBFQQQciMoypaQbFSJMaelL+kEmygJBQpm+QBUm92hrTeE0jc4VeHCZJHcw73WVWTV4CdMYVWkQIVI1xFQs1a0ZoWhR5Am5XzUIfdnMprQ13MH5qKU2avOpt1pdmtqbQhCwpSHSkAFS0nvKOZJSUnHjHXaMSNrCHEkWBHo6eteQ2yq5zUyltJUs0A/3hCOONzzZoUyplqWip9fBA7qfqecOoYRC2w3UrWpR6xbZ7V4MoNW2s+BXv8ALLzjX4TS8KLiO3d7lSqJMzrDkqmlJOAFScABmTDbqoF0BoJo+JKVSgj1q9t0/rEd3wSMPPjHz/Fa3yqckd0aD5pzTRcNnpUhpDayJVhby8kDAe8cgkeJivRUzqiYRt5qWV4jaXFc6Ts2t1xbjhvLWSpR5n6bqR9FjjbG0MaLAJE4lxuVY9A7GVNOdmVDsb6XH00NSEA3eVFFahTkTuijidUKaLP+KxA9f/xTU0RkfbknddplGEJJNynwCW+ti36BMo2cVUU9Th7KepxI5CNNgNHvUOHoHxKW1837setLCNMlicGqywOxY9IWPWPAXeTe797veFIyOO1nEk4Ldm79fonFBDlbnO5VZ0j/ACp/9or8Y0uHfdY/5QllT9q7qo6LihRAhECEQIRAhECEQIRAhECFd9Wecx/d/wCuMv2k/df1f2pphn4vV8VY9KbaTKS63TiRgge8s5D6+AhHQUhqZgzlz6K/UTCJhcuf3XSpRUo1UolSicySak+cb8AAWGwWdJJNyrPq50f9KmQtY9UyQtXAq9lPmKnkIW4tWeTwEDvO0HxKtUcHEkudgnfGGT2yVetu37ykyjZwRtu03q9lPQYnxHCNZgNFkYZ3bnbp4pRXzXdwxy3S5jQpenhqxsD0aWDixR18BauKU+ynyxPM8oxON1vHm4be633804o4cjMx3KtU/PIZaW64aIQkqUeQ+u6FEMDppBG3cqw9wa0uK51t21FzT7j681moHup3JHgI+j08DYImxt2CQveXuLivejtkGamENDI4rPBIzP08SI5qqgU8RkP6K9jYXuDU5FspQkJSKJSAAOAGEYzOXuLjuUzy2Fgq3a2m71nqSGSFFRqW1VKbvhuJ4iGdPhUVY0mQesbqpNJl0C+6rJZc/ar1ouC6lBUsDEi8sFKUg77qa+Q4x7jkjKOgbSt56eoblQxjM/MnfGDVpECFoW7ZiZmXdYXglxBTXhXI9DQxZo6g087ZRyK5cLiyQOh2l0zZapiUS0HHFOXQFKIS24mqCaAVUDhvHdEfQsQw6DEAyZzrAC+nMHX1KqxxboFeWrQdeoXllaqZ0oOgyAhC+KOO4jFgr7AtXSm2fRZZSx9orYb+8d/QY+XGJaCl8omAOw1KJn5G+lJsnecTGxS1XnVVo928x27gq2wQRXJTm793veN2EmOVvAh4be873c1bo4s7sx2CdBMYhOLJNa2NIu2fEs2fVsnbpkpzf+6MPGsbXAqLgxcV27vd9UorJszso2CoUPVTT30CsD0SVSFD1rlFucick/CMPGsYXFqzymc27o0HzT2kh4bNdypW27SRLMOPL7qBWnE5ADmTQRTpKd1RK2NvNTSyCNhcVz5aE6t51brhqtaio/y8AMOkfQoo2xMDG7BZ57i5xcealtC7CM5NJQR6tO26f1Ru8ScPOKuIVYpoC/nsOqlpoeLJbkn0hIAAGAGAA3RgSSTcrQgWSh0j/Kn/ANor8Y+h4d91j/lCzlT9q7qo6LihRAhECEQIRAhECEQIRAhECFd9Wecx/d/64y/aT91/V/ammGfi9XxVO1l6QekzPZoPqmSUj9ZeSldO6PA8Yv4PR+TwZnd52vq5BQVs3EfYbBVJCCogJFSSAAMyTgBDUkAXKp2vsn5ofYYk5ZDftnacPFZz6DIeEYLEqs1M5dyGg6LQU0PCYBzWfSa2Eyks48cSkUQPeUcEjzz5AxHQ0pqZhGNufRdTyiJhcufZh9S1qWs1UolSjxJNTH0FrQ0Bo2CzxJJuVY9X9gelTIKxVpqi18D7qep+QMLsUrPJoDbvHQfNWKWHiP12CeHaxhS26dpZa2dIr12UQcBRbvjmlP8Aq8o1OBUWUGd250HzSuumucgS1rGjS5NnV7ZIl5ftFijr1Ca5pR7I5cT04RlMXqTNLw291vvTOljytzHcqWtKdCEqUo0SkEk8opwRF7g0blSvdYXKVMrKP2lOXGk1W4cK5IQMKq4ADP8A941j5IqGnzPNgPzKVEmRy6Q0R0cbkJZLDWNNpaqYrWQKqPlQDcAI+bYjXvrZjI71DwCtMblFlNRQXaxtvJUSEqBKTRVCDQ50PAx26NzQCRuvF7jhepdadaEhUwZ5lNVXaOpGdRh2g50oD4V4xp8MxY8HyWQ9D8FxkGbMoKRcpFyRt1O1LvS+2vSXyQfVo2UcDxV1PyAjSUFKKeK3M7qhNJnd6FESzCnFpQgVUohKRzMWnODAXO2CjAubBP7RuRTKy7bKPZG0feUcSfP6RgK6Z1TMZD6uiewsEbA0LBpjpF6JLKcH2h2Gx+sd/gM+kSYbQ+UThp2GpXlRNw2X5pCrWSSSSSSSScyTiSY3tgNAkd1cdWOj/pEx2yxVpkg8lLzSOne6CE+M1nAhyN7zvdzVyih4j8x2Cc8YlPEpNa9v9o6JVB2GsXKb18PhHzJ4RscDo+FHxnDV23RJq+bM7INgqDDxL08dX2j/AKJLC+PWu0W5xHup6D5kxiMXrPKJrN7rdB8Sn1HBw2a7lTtq2giXZW84aJQkk8+AHMnCKFPA6eQRt3KsSSBjS4pOLnFPEur7zhvmmVTjhH0aKNsUYY3YCyzb3F7i4815iRcogQiBCIEIgQiBCIEIgQiBCkZK3/RJaZumjrnZob4jv1V8I+ZELK2j8omiLu625P8A62CswTcJj7bm3xVFi+q6vuqrR/tXjMrGw0aIrvXx+EfMjhCPHKzhRcFp1dv0+qv0EGZ2c8k3Ix6cpNaz7f7eY7FBq2ySMMlOZKPTu+cbTBqPgQ53Dzne7kklbNnflGwVMSkkgAVJNABvJwpDjYXKpJ86FWGJSWS2rvq23CPeO4cgKDpGFxOrNTOXDYaBPaeExR2G63dI5oysu4/S+lKSU0BIJyANBhjnXKK9FF5RM2K9roknaxpJ3HJc+TUypxanFmqlkqUeJOMfQmMDGhrdgkTiXG5UxoZYvpMwAoerRRbnA8E9T8qxTxCq8nhJG50Cmp4uI/0JuOxjxqU3IVat6yJqeUmWlUEprV5w7LaeCSred5SKnLCG1JPT0jDPOdeQ5+xUKklxyNTI0F0Nas5kpSb7q8XXKUKuQ4JHDrGZxXFZK6S50aNh8T6VwxmUKzQqspFTtMNMEsoUlhQKgDecGKUDfTir8Id4dhjpHh0g05DxQdBcpK6O6cPyk2qYSSpCz6xsnBaa7/1xiQriTuJjbVeFw1NPwXDUbHwPyVPiEOuuiNHrfYnWg7LrCk+0PaQfdUNx/wBiPnNbQzUkmSQevkeitNcHDRScVF0qDrB0RdWy4uRSO0V3kVCag5lG69yw5cI0WEYlG2Vrak6DY/NcvLstgkBOSbjKrjra21D2VpKT5ERv2SNkGZhBHoVHZXfVlYtVGaWMBVLXjkpX084SY1VZW8FvPf5K9RxXOcpltmMuRdNAlDptayp2b7NkKWlFUNJSCoqPtKAGJrSngkRssNpRS0936E6m/uSapl4j9NgosWaWnEocTffJASwDWhOQdIy+4DXjdi5xWuaXA2b4/L5qAAk2G6eGjdkCVl0NChIxWQAApZxURyrgBwAjCV1UamYv5cui0MEQiYGrFpdbgk5ZbvtnZbHFZy6DEnkI6w6kNTOGchqei8qZuEwnmkE4sqJUo1JJJJzJOJMb4AAWCz17q26tdH/SZntFj1TNFHgpXsp+VT4DjCrF6zyeDK3vO0+at0UPEfc7BOqMQnqVGtjSC+4JVs7LZvO03rpgnnQGvieUa7AqPhx8d27tuiT182Z2QclASX2aPuiNElyzQIRAhECEQIRAhECEQIRAhECFFW57HxfSOShaUjJrecQ02KrWoJSPH6DOI5JGxtL3bBdNaXENHNdCWJZiJZhtlGSBSvE5lR8TUx89q6h1RKZHc1o4oxGwNCitO7f9ElVKSfWrqhrxIxV8Ix8aRbwqj8pnF+6NT8lDVzcKPTcpExuUhV41WWB2z5mFirbPdrkpzd+6MfEiEuN1nBi4TTq73K9Qw535jsE3FRjwnKWmlmn77E5dlFgJaqlwEXkOK9oKG8DLjWsamgwiKSnvMNXbeIHKyTVk932byWxLaQWLPKHpsoZZ44Fbd8IUTx7PH95PWOX0mJ0oPk8mdvg7f8/mqwLHbhMPR/QuSYSoMKUUqN4i+CeQrStBGbrMUqpiDIBp6FcjvELAKdl7FZTiEAn9ba/GFzquV2l/YvTI481tuPoQKqUlAHEhIHnEbYpZDYAlR3ChHtNJMKKG3Q6sCpS3tU3YqGyPOLzcIqcuZ7co9PyQzzzYKvWvbzr9UjYR7oOJ+8d/hF+Ckjh13PirDY7Jaaf2hdAl05mil8huHXPpzjT4VBf9qfUqtU+3mBUeHSpJlauZFyWR6QklK3MvubqjfXPHlGcxeZkzuCdQPemFND5uY80z5PTNASfSE3KCpWnFNBvIzHzjLSYUXH9kb+gqR0dtVMWZpDKzCQpl9pYPBYr5HGsVJsPqYDZ7CFCHg81sz9nszCLrzaHU8FpSofOIoqienddji0+xBAO60GtGZZCQlCLiRkAogDwrE7q+okOZxuVKyRzRYKD0ntKzZNFJhajfBAQgqUpQpj3cs86iGFDT11S68QAtzO35okqHAWdzSqtjTttKFNWZLIk0KFFOADt1DheHdHUnmI1kGFvLg+rkMhHL8I9XNUC/+EWW3qosK+tU24MEkparvV7SumVeJPCK+O1mRggbud+ngrtBDd3EPJNURkk4SV1j6QekzJQg1aZqlPBSvaV9B4c43GE0fk8AJ7ztT8AkVZNxH2GwVVabKlBKRVSiAkDeSaAQ0JAFyqgBJsE/tFLEEpLIaFL3ecPFZzP06RgMQqzUzF/Ll0Whp4REwNX3Sm2hKSy3jioCiBxUch4b+kGH0hqZgzlz6L2ol4TC5IB51S1KUo1UolSid5JqT5xvgA0ADYLOkkm5Vgkvs0fdESrxZoEIgQiBCIEIgQiBCIEIgQiBCirb9j4vpHJQpfVh+cG/uufwwqxn7m71K5Q/bBO6MMnqVmub7SW+65+KY1fZ37J/Ue5KMS7zUuY0KXJ0aq/zen9o5+MY3HvvXqCd0H2StioUN3VwrnK0vtnf2i/4jH0iLuN6BZl/eKzWF+UsftW/4hHFR9i/ofcuoe+Oqeg7w8YwZ2T1+ylbT+zH+9xjmk+0KXzrnXSH7ZX+95jf032YS9ytWrPuveKfrCnGfwq9RbFXxuM+UwCUumf5a/8AeH8IjX4f92Z0Sao+1KhTFxQp5Sv2bf3E/gIw832juqfN7oUPpZ+SPfcP0i5h33hqgqPsylCqNcEnTt1P/kifvOfxCMf2h+19it0ytFt95PgYTQbJhGlBrQ/KW/2Q/iMa/BfsD1VOu74VOhxzVFPHVz+bpfwX/GqMPjH3x/q9yf0f2IVke7qvA/hC2H7RvUKd/dK5qRlH0krMhT2gv5wlv2n0MU8R+6v6Kem+2an5Hz5aJLvXL9jL/tFfwxpOznek6BLMS2alVGoSpWKS+zR90R2vFnj1CIEIgQiBC+R4h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 descr="http://media.jornaljurid.com.br/cache/ab/5f/ab5ffe42fbc9b8319f1726309ce3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4624"/>
            <a:ext cx="1650468" cy="98072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115616" y="260648"/>
            <a:ext cx="6425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Tipos de Recisão de Contrato de Trabalho: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8464">
            <a:off x="5321852" y="2160634"/>
            <a:ext cx="363589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4"/>
            <a:ext cx="71287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708920"/>
            <a:ext cx="7200800" cy="378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1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581</Words>
  <Application>Microsoft Office PowerPoint</Application>
  <PresentationFormat>Apresentação na tela (4:3)</PresentationFormat>
  <Paragraphs>77</Paragraphs>
  <Slides>34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1_Tema1</vt:lpstr>
      <vt:lpstr>Slide 1</vt:lpstr>
      <vt:lpstr>GST1141 Rotinas de Administração de Pessoal – folha. </vt:lpstr>
      <vt:lpstr>GST1141 Rotinas de Administração de Pessoal – folha.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GST1141 Rotinas de Administração de Pessoal – folha.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GST1141 Rotinas de Administração de Pessoal – folha.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Processos - GST</dc:title>
  <dc:creator>Roberson</dc:creator>
  <cp:lastModifiedBy>maq</cp:lastModifiedBy>
  <cp:revision>73</cp:revision>
  <dcterms:created xsi:type="dcterms:W3CDTF">2014-03-11T05:23:22Z</dcterms:created>
  <dcterms:modified xsi:type="dcterms:W3CDTF">2016-05-16T21:23:32Z</dcterms:modified>
</cp:coreProperties>
</file>